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JULIO</a:t>
            </a:r>
            <a:r>
              <a:rPr lang="es-CO" sz="3600" dirty="0" smtClean="0">
                <a:latin typeface="Arial Black" panose="020B0A04020102020204" pitchFamily="34" charset="0"/>
              </a:rPr>
              <a:t>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434227" cy="461665"/>
          </a:xfrm>
          <a:prstGeom prst="rect">
            <a:avLst/>
          </a:prstGeom>
        </p:spPr>
        <p:txBody>
          <a:bodyPr wrap="none">
            <a:spAutoFit/>
          </a:bodyPr>
          <a:lstStyle/>
          <a:p>
            <a:r>
              <a:rPr lang="es-CO" sz="2400" b="1" dirty="0"/>
              <a:t>BOLETÍN DE TUTELAS </a:t>
            </a:r>
            <a:r>
              <a:rPr lang="es-CO" sz="2400" b="1" dirty="0" smtClean="0"/>
              <a:t>JULIO  2023</a:t>
            </a:r>
            <a:endParaRPr lang="es-ES" sz="2400" b="1" dirty="0"/>
          </a:p>
        </p:txBody>
      </p:sp>
      <p:graphicFrame>
        <p:nvGraphicFramePr>
          <p:cNvPr id="8" name="Tabla 7"/>
          <p:cNvGraphicFramePr>
            <a:graphicFrameLocks noGrp="1"/>
          </p:cNvGraphicFramePr>
          <p:nvPr>
            <p:extLst>
              <p:ext uri="{D42A27DB-BD31-4B8C-83A1-F6EECF244321}">
                <p14:modId xmlns:p14="http://schemas.microsoft.com/office/powerpoint/2010/main" val="2257700668"/>
              </p:ext>
            </p:extLst>
          </p:nvPr>
        </p:nvGraphicFramePr>
        <p:xfrm>
          <a:off x="249384" y="878773"/>
          <a:ext cx="11673444" cy="5735782"/>
        </p:xfrm>
        <a:graphic>
          <a:graphicData uri="http://schemas.openxmlformats.org/drawingml/2006/table">
            <a:tbl>
              <a:tblPr/>
              <a:tblGrid>
                <a:gridCol w="382039">
                  <a:extLst>
                    <a:ext uri="{9D8B030D-6E8A-4147-A177-3AD203B41FA5}">
                      <a16:colId xmlns:a16="http://schemas.microsoft.com/office/drawing/2014/main" val="3218420890"/>
                    </a:ext>
                  </a:extLst>
                </a:gridCol>
                <a:gridCol w="1506936">
                  <a:extLst>
                    <a:ext uri="{9D8B030D-6E8A-4147-A177-3AD203B41FA5}">
                      <a16:colId xmlns:a16="http://schemas.microsoft.com/office/drawing/2014/main" val="3182755215"/>
                    </a:ext>
                  </a:extLst>
                </a:gridCol>
                <a:gridCol w="1453874">
                  <a:extLst>
                    <a:ext uri="{9D8B030D-6E8A-4147-A177-3AD203B41FA5}">
                      <a16:colId xmlns:a16="http://schemas.microsoft.com/office/drawing/2014/main" val="3929437232"/>
                    </a:ext>
                  </a:extLst>
                </a:gridCol>
                <a:gridCol w="1793466">
                  <a:extLst>
                    <a:ext uri="{9D8B030D-6E8A-4147-A177-3AD203B41FA5}">
                      <a16:colId xmlns:a16="http://schemas.microsoft.com/office/drawing/2014/main" val="4036459325"/>
                    </a:ext>
                  </a:extLst>
                </a:gridCol>
                <a:gridCol w="2196730">
                  <a:extLst>
                    <a:ext uri="{9D8B030D-6E8A-4147-A177-3AD203B41FA5}">
                      <a16:colId xmlns:a16="http://schemas.microsoft.com/office/drawing/2014/main" val="1150732307"/>
                    </a:ext>
                  </a:extLst>
                </a:gridCol>
                <a:gridCol w="827754">
                  <a:extLst>
                    <a:ext uri="{9D8B030D-6E8A-4147-A177-3AD203B41FA5}">
                      <a16:colId xmlns:a16="http://schemas.microsoft.com/office/drawing/2014/main" val="3683042150"/>
                    </a:ext>
                  </a:extLst>
                </a:gridCol>
                <a:gridCol w="1241630">
                  <a:extLst>
                    <a:ext uri="{9D8B030D-6E8A-4147-A177-3AD203B41FA5}">
                      <a16:colId xmlns:a16="http://schemas.microsoft.com/office/drawing/2014/main" val="724957307"/>
                    </a:ext>
                  </a:extLst>
                </a:gridCol>
                <a:gridCol w="902039">
                  <a:extLst>
                    <a:ext uri="{9D8B030D-6E8A-4147-A177-3AD203B41FA5}">
                      <a16:colId xmlns:a16="http://schemas.microsoft.com/office/drawing/2014/main" val="2898316414"/>
                    </a:ext>
                  </a:extLst>
                </a:gridCol>
                <a:gridCol w="1368976">
                  <a:extLst>
                    <a:ext uri="{9D8B030D-6E8A-4147-A177-3AD203B41FA5}">
                      <a16:colId xmlns:a16="http://schemas.microsoft.com/office/drawing/2014/main" val="1057667348"/>
                    </a:ext>
                  </a:extLst>
                </a:gridCol>
              </a:tblGrid>
              <a:tr h="253960">
                <a:tc gridSpan="9">
                  <a:txBody>
                    <a:bodyPr/>
                    <a:lstStyle/>
                    <a:p>
                      <a:pPr algn="ctr" fontAlgn="ctr"/>
                      <a:r>
                        <a:rPr lang="es-ES" sz="1400" b="1" i="0" u="none" strike="noStrike" dirty="0">
                          <a:solidFill>
                            <a:srgbClr val="000000"/>
                          </a:solidFill>
                          <a:effectLst/>
                          <a:latin typeface="Calibri" panose="020F0502020204030204" pitchFamily="34" charset="0"/>
                        </a:rPr>
                        <a:t>TUTELAS JULIO 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76678779"/>
                  </a:ext>
                </a:extLst>
              </a:tr>
              <a:tr h="421997">
                <a:tc>
                  <a:txBody>
                    <a:bodyPr/>
                    <a:lstStyle/>
                    <a:p>
                      <a:pPr algn="ctr" fontAlgn="ctr"/>
                      <a:r>
                        <a:rPr lang="es-ES" sz="800" b="1" i="0" u="none" strike="noStrike" dirty="0" err="1">
                          <a:solidFill>
                            <a:srgbClr val="000000"/>
                          </a:solidFill>
                          <a:effectLst/>
                          <a:latin typeface="Arial" panose="020B0604020202020204" pitchFamily="34" charset="0"/>
                          <a:cs typeface="Arial" panose="020B0604020202020204" pitchFamily="34" charset="0"/>
                        </a:rPr>
                        <a:t>Item</a:t>
                      </a:r>
                      <a:endParaRPr lang="es-ES" sz="800" b="1" i="0" u="none" strike="noStrike" dirty="0">
                        <a:solidFill>
                          <a:srgbClr val="000000"/>
                        </a:solidFill>
                        <a:effectLst/>
                        <a:latin typeface="Arial" panose="020B0604020202020204" pitchFamily="34" charset="0"/>
                        <a:cs typeface="Arial" panose="020B0604020202020204" pitchFamily="34" charset="0"/>
                      </a:endParaRP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NUMERO DE RADICADO</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 DESPACHO JUDICIAL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ACCIONANTE</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ACCIONADO</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CONTESTACIÓN</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FALLO</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ESTADO ACTUAL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DERECHO FUNDAMENTAL PRESUNTAMENTE VULNERADO</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386298"/>
                  </a:ext>
                </a:extLst>
              </a:tr>
              <a:tr h="616758">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1</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2023-00059-00</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TERCERO (3) ADMINISTRATIVO DEL CIRCUITO DE CARTAGO - VALLE</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GUSTAVO ADOLFO HOYOS GARCIA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06/07/2023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749778"/>
                  </a:ext>
                </a:extLst>
              </a:tr>
              <a:tr h="528650">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2</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2023 00206 00</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TREINTA Y SIETE (37) ADMINISTRATIVO DEL CIRCUITO DE BOGOTÁ</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ALEXANDER DIAZ BONILLA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 DCCAE</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11/07/2023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789028"/>
                  </a:ext>
                </a:extLst>
              </a:tr>
              <a:tr h="528650">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2023-00167-00</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TERCERO (3) LABORAL DEL CIRCUITO DE IBAGUE, TOLIMA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JEFERSON CASAS MENDIETA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DCCAE - 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19/07/2023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81869"/>
                  </a:ext>
                </a:extLst>
              </a:tr>
              <a:tr h="710050">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Arial" panose="020B0604020202020204" pitchFamily="34" charset="0"/>
                          <a:cs typeface="Arial" panose="020B0604020202020204" pitchFamily="34" charset="0"/>
                        </a:rPr>
                        <a:t>20230007800</a:t>
                      </a:r>
                    </a:p>
                  </a:txBody>
                  <a:tcPr marL="4064" marR="4064" marT="4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PRIMERO (1) LABORAL DEL CIRCUITO DE CIÉNAGA MAGDALENA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RODRYGO ESNEYDER JIMENEZ TAPIA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DCCAE - 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18/07/2023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54639"/>
                  </a:ext>
                </a:extLst>
              </a:tr>
              <a:tr h="668587">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2023-00223-00</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TREINTA Y SIETE (37) ADMINISTRATIVO DEL CIRCUITO JUDICIAL BOGOTÁ - SECCIÓN TERCERA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JULlAN FELIPE MARTINEZ BERMUDEZ</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21/07/2023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6018189"/>
                  </a:ext>
                </a:extLst>
              </a:tr>
              <a:tr h="461273">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6</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2023-00566</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PRIMERO (1) DE FAMILIA DEL CIRCUITO DE BELLO, ANTIOQUIA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MARIA PAULINA ALZATE ARTEAGA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DCCAE - 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24/07/2023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N/A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En Tarmite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6057225"/>
                  </a:ext>
                </a:extLst>
              </a:tr>
              <a:tr h="98474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7</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2023-00302-00</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DIECISIETE (17) CIVIL DEL CIRCUITO DE BOGOTÁ, D.C.</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UNIÓN TEMPORAL EMULSIFICANTES</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27/07/2023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a Libertad de Asociación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4206544"/>
                  </a:ext>
                </a:extLst>
              </a:tr>
              <a:tr h="561116">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8</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2023-00061-00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VEINTICINCO (25) DE EJECUCIÓN DE PENAS Y MEDIDAS DE SEGURIDAD DE BOGOTÁ D.C.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CARLOS ALBERTO MARTIN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DCCAE - INDUMIL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31/07/2023</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Derecho de Petición - Debido Proceso </a:t>
                      </a:r>
                    </a:p>
                  </a:txBody>
                  <a:tcPr marL="4064" marR="4064" marT="4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6846343"/>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365298" cy="461665"/>
          </a:xfrm>
          <a:prstGeom prst="rect">
            <a:avLst/>
          </a:prstGeom>
        </p:spPr>
        <p:txBody>
          <a:bodyPr wrap="none">
            <a:spAutoFit/>
          </a:bodyPr>
          <a:lstStyle/>
          <a:p>
            <a:r>
              <a:rPr lang="es-CO" sz="2400" b="1" dirty="0"/>
              <a:t>BOLETÍN DE </a:t>
            </a:r>
            <a:r>
              <a:rPr lang="es-CO" sz="2400" b="1" dirty="0" smtClean="0"/>
              <a:t>TUTELAS </a:t>
            </a:r>
            <a:r>
              <a:rPr lang="es-CO" sz="2400" b="1" dirty="0" smtClean="0"/>
              <a:t>JULIO</a:t>
            </a:r>
            <a:r>
              <a:rPr lang="es-CO" sz="2400" b="1" dirty="0" smtClean="0"/>
              <a:t>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970</TotalTime>
  <Words>562</Words>
  <Application>Microsoft Office PowerPoint</Application>
  <PresentationFormat>Panorámica</PresentationFormat>
  <Paragraphs>93</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81</cp:revision>
  <dcterms:created xsi:type="dcterms:W3CDTF">2021-07-07T17:06:09Z</dcterms:created>
  <dcterms:modified xsi:type="dcterms:W3CDTF">2023-09-08T19:54:45Z</dcterms:modified>
</cp:coreProperties>
</file>