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66" r:id="rId4"/>
    <p:sldId id="275"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03/04/2023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598946"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OFICINA LEGAL </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406582" y="2753932"/>
            <a:ext cx="5283017"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JURÍDICO </a:t>
            </a:r>
            <a:endParaRPr lang="es-CO" sz="3600" dirty="0">
              <a:latin typeface="Arial Black" panose="020B0A04020102020204" pitchFamily="34" charset="0"/>
            </a:endParaRPr>
          </a:p>
          <a:p>
            <a:pPr algn="ctr"/>
            <a:r>
              <a:rPr lang="es-CO" sz="3600" dirty="0" smtClean="0">
                <a:latin typeface="Arial Black" panose="020B0A04020102020204" pitchFamily="34" charset="0"/>
              </a:rPr>
              <a:t>MARZO 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42518" y="269003"/>
            <a:ext cx="3955698"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MARZO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10" name="Rectángulo 9"/>
          <p:cNvSpPr/>
          <p:nvPr/>
        </p:nvSpPr>
        <p:spPr>
          <a:xfrm>
            <a:off x="799117" y="789038"/>
            <a:ext cx="9842500" cy="1384995"/>
          </a:xfrm>
          <a:prstGeom prst="rect">
            <a:avLst/>
          </a:prstGeom>
        </p:spPr>
        <p:txBody>
          <a:bodyPr wrap="square">
            <a:spAutoFit/>
          </a:bodyPr>
          <a:lstStyle/>
          <a:p>
            <a:pPr algn="ctr"/>
            <a:r>
              <a:rPr lang="es-CO" sz="2800" b="1" dirty="0" smtClean="0"/>
              <a:t>GESTIÓN DEL OBJETO SOCIAL DE ENTIDADES CUYA ACTIVIDAD SE RIGE POR EL DERECHO PRIVADO NO CONSTITUYE ACTO ADMINISTRATIVO</a:t>
            </a:r>
            <a:endParaRPr lang="es-419" sz="2800" b="1" dirty="0" smtClean="0"/>
          </a:p>
        </p:txBody>
      </p:sp>
      <p:sp>
        <p:nvSpPr>
          <p:cNvPr id="3" name="Rectángulo 2"/>
          <p:cNvSpPr/>
          <p:nvPr/>
        </p:nvSpPr>
        <p:spPr>
          <a:xfrm>
            <a:off x="-108933" y="1943201"/>
            <a:ext cx="5829300" cy="461665"/>
          </a:xfrm>
          <a:prstGeom prst="rect">
            <a:avLst/>
          </a:prstGeom>
        </p:spPr>
        <p:txBody>
          <a:bodyPr wrap="square">
            <a:spAutoFit/>
          </a:bodyPr>
          <a:lstStyle/>
          <a:p>
            <a:pPr algn="just"/>
            <a:r>
              <a:rPr lang="es-CO" sz="2400" dirty="0" smtClean="0"/>
              <a:t>  </a:t>
            </a:r>
            <a:endParaRPr lang="es-ES" sz="2400" dirty="0"/>
          </a:p>
        </p:txBody>
      </p:sp>
      <p:sp>
        <p:nvSpPr>
          <p:cNvPr id="12" name="Rectángulo 11"/>
          <p:cNvSpPr/>
          <p:nvPr/>
        </p:nvSpPr>
        <p:spPr>
          <a:xfrm>
            <a:off x="3492500" y="2445299"/>
            <a:ext cx="7874000" cy="3416320"/>
          </a:xfrm>
          <a:prstGeom prst="rect">
            <a:avLst/>
          </a:prstGeom>
        </p:spPr>
        <p:txBody>
          <a:bodyPr wrap="square">
            <a:spAutoFit/>
          </a:bodyPr>
          <a:lstStyle/>
          <a:p>
            <a:pPr algn="just"/>
            <a:r>
              <a:rPr lang="es-CO" sz="2400" dirty="0">
                <a:latin typeface="GilroyMedium"/>
              </a:rPr>
              <a:t>Los actos jurídicos relacionados con la gestión del objeto social de las entidades cuya actividad sea regida por el derecho privado no son actos administrativos. Esto es así por virtud del principio de legalidad, según el cual ningún sujeto puede proferir actos de esa naturaleza sin que exista un precepto normativo que inequívocamente lo habilite para tal efecto, máxime cuando el régimen jurídico al que se encuentran sometidos no es el de derecho público.</a:t>
            </a:r>
            <a:endParaRPr lang="es-ES" sz="2400" dirty="0"/>
          </a:p>
        </p:txBody>
      </p:sp>
      <p:pic>
        <p:nvPicPr>
          <p:cNvPr id="13" name="Imagen 12"/>
          <p:cNvPicPr>
            <a:picLocks noChangeAspect="1"/>
          </p:cNvPicPr>
          <p:nvPr/>
        </p:nvPicPr>
        <p:blipFill>
          <a:blip r:embed="rId2"/>
          <a:stretch>
            <a:fillRect/>
          </a:stretch>
        </p:blipFill>
        <p:spPr>
          <a:xfrm>
            <a:off x="595916" y="2814637"/>
            <a:ext cx="2312383" cy="2066925"/>
          </a:xfrm>
          <a:prstGeom prst="rect">
            <a:avLst/>
          </a:prstGeom>
        </p:spPr>
      </p:pic>
    </p:spTree>
    <p:extLst>
      <p:ext uri="{BB962C8B-B14F-4D97-AF65-F5344CB8AC3E}">
        <p14:creationId xmlns:p14="http://schemas.microsoft.com/office/powerpoint/2010/main" val="22447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87400" y="1916749"/>
            <a:ext cx="5829300" cy="461665"/>
          </a:xfrm>
          <a:prstGeom prst="rect">
            <a:avLst/>
          </a:prstGeom>
        </p:spPr>
        <p:txBody>
          <a:bodyPr wrap="square">
            <a:spAutoFit/>
          </a:bodyPr>
          <a:lstStyle/>
          <a:p>
            <a:pPr algn="just"/>
            <a:r>
              <a:rPr lang="es-CO" sz="2400" dirty="0" smtClean="0"/>
              <a:t>  </a:t>
            </a:r>
            <a:endParaRPr lang="es-ES" sz="2400" dirty="0"/>
          </a:p>
        </p:txBody>
      </p:sp>
      <p:sp>
        <p:nvSpPr>
          <p:cNvPr id="11" name="Rectángulo 10"/>
          <p:cNvSpPr/>
          <p:nvPr/>
        </p:nvSpPr>
        <p:spPr>
          <a:xfrm>
            <a:off x="3702050" y="326492"/>
            <a:ext cx="3955698"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MARZO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20" name="Rectángulo 19"/>
          <p:cNvSpPr/>
          <p:nvPr/>
        </p:nvSpPr>
        <p:spPr>
          <a:xfrm>
            <a:off x="799117" y="789038"/>
            <a:ext cx="9842500" cy="1384995"/>
          </a:xfrm>
          <a:prstGeom prst="rect">
            <a:avLst/>
          </a:prstGeom>
        </p:spPr>
        <p:txBody>
          <a:bodyPr wrap="square">
            <a:spAutoFit/>
          </a:bodyPr>
          <a:lstStyle/>
          <a:p>
            <a:pPr algn="ctr"/>
            <a:r>
              <a:rPr lang="es-CO" sz="2800" b="1" dirty="0" smtClean="0"/>
              <a:t>GESTIÓN DEL OBJETO SOCIAL DE ENTIDADES CUYA ACTIVIDAD SE RIGE POR EL DERECHO PRIVADO NO CONSTITUYE ACTO ADMINISTRATIVO</a:t>
            </a:r>
            <a:endParaRPr lang="es-419" sz="2800" b="1" dirty="0" smtClean="0"/>
          </a:p>
        </p:txBody>
      </p:sp>
      <p:sp>
        <p:nvSpPr>
          <p:cNvPr id="21" name="Rectángulo 20"/>
          <p:cNvSpPr/>
          <p:nvPr/>
        </p:nvSpPr>
        <p:spPr>
          <a:xfrm>
            <a:off x="698500" y="2589937"/>
            <a:ext cx="7772400" cy="2954655"/>
          </a:xfrm>
          <a:prstGeom prst="rect">
            <a:avLst/>
          </a:prstGeom>
        </p:spPr>
        <p:txBody>
          <a:bodyPr wrap="square">
            <a:spAutoFit/>
          </a:bodyPr>
          <a:lstStyle/>
          <a:p>
            <a:pPr algn="just"/>
            <a:r>
              <a:rPr lang="es-CO" sz="2400" dirty="0">
                <a:latin typeface="GilroyMedium"/>
              </a:rPr>
              <a:t>Ahora bien, aunque estos actos no sean administrativos, para su producción deben observarse los principios que orientan la función administrativa, conforme lo prevé el artículo 13 de la Ley 1150 del 2007, cuya aplicación no desnaturaliza el régimen y naturaleza jurídica de tales actos. </a:t>
            </a:r>
            <a:endParaRPr lang="es-CO" sz="2400" dirty="0" smtClean="0">
              <a:latin typeface="GilroyMedium"/>
            </a:endParaRPr>
          </a:p>
          <a:p>
            <a:pPr algn="just"/>
            <a:endParaRPr lang="es-CO" sz="2400" dirty="0" smtClean="0">
              <a:latin typeface="GilroyMedium"/>
            </a:endParaRPr>
          </a:p>
          <a:p>
            <a:pPr algn="just"/>
            <a:r>
              <a:rPr lang="es-CO" i="1" dirty="0" smtClean="0">
                <a:latin typeface="GilroyMedium"/>
              </a:rPr>
              <a:t>(</a:t>
            </a:r>
            <a:r>
              <a:rPr lang="es-CO" i="1" dirty="0">
                <a:latin typeface="GilroyMedium"/>
              </a:rPr>
              <a:t>C. P.: María Adriana Marín)</a:t>
            </a:r>
            <a:endParaRPr lang="es-ES" i="1" dirty="0"/>
          </a:p>
        </p:txBody>
      </p:sp>
      <p:pic>
        <p:nvPicPr>
          <p:cNvPr id="22" name="Imagen 21"/>
          <p:cNvPicPr>
            <a:picLocks noChangeAspect="1"/>
          </p:cNvPicPr>
          <p:nvPr/>
        </p:nvPicPr>
        <p:blipFill>
          <a:blip r:embed="rId2"/>
          <a:stretch>
            <a:fillRect/>
          </a:stretch>
        </p:blipFill>
        <p:spPr>
          <a:xfrm>
            <a:off x="8737600" y="2589937"/>
            <a:ext cx="3009900" cy="2260538"/>
          </a:xfrm>
          <a:prstGeom prst="rect">
            <a:avLst/>
          </a:prstGeom>
        </p:spPr>
      </p:pic>
    </p:spTree>
    <p:extLst>
      <p:ext uri="{BB962C8B-B14F-4D97-AF65-F5344CB8AC3E}">
        <p14:creationId xmlns:p14="http://schemas.microsoft.com/office/powerpoint/2010/main" val="2083530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369143" y="29917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p>
        </p:txBody>
      </p:sp>
      <p:sp>
        <p:nvSpPr>
          <p:cNvPr id="4" name="Rectángulo 3"/>
          <p:cNvSpPr/>
          <p:nvPr/>
        </p:nvSpPr>
        <p:spPr>
          <a:xfrm>
            <a:off x="2166994" y="1483147"/>
            <a:ext cx="1377813" cy="369332"/>
          </a:xfrm>
          <a:prstGeom prst="rect">
            <a:avLst/>
          </a:prstGeom>
        </p:spPr>
        <p:txBody>
          <a:bodyPr wrap="none">
            <a:spAutoFit/>
          </a:bodyPr>
          <a:lstStyle/>
          <a:p>
            <a:pPr algn="ctr"/>
            <a:r>
              <a:rPr lang="es-CO" dirty="0"/>
              <a:t>Oficina Legal</a:t>
            </a:r>
            <a:endParaRPr lang="es-ES" dirty="0"/>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1092</TotalTime>
  <Words>119</Words>
  <Application>Microsoft Office PowerPoint</Application>
  <PresentationFormat>Panorámica</PresentationFormat>
  <Paragraphs>16</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Calibri</vt:lpstr>
      <vt:lpstr>Calibri Light</vt:lpstr>
      <vt:lpstr>GilroyMedium</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75</cp:revision>
  <dcterms:created xsi:type="dcterms:W3CDTF">2021-07-07T17:06:09Z</dcterms:created>
  <dcterms:modified xsi:type="dcterms:W3CDTF">2023-04-03T16:25:17Z</dcterms:modified>
</cp:coreProperties>
</file>