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9"/>
  </p:notesMasterIdLst>
  <p:sldIdLst>
    <p:sldId id="256" r:id="rId3"/>
    <p:sldId id="291" r:id="rId4"/>
    <p:sldId id="294" r:id="rId5"/>
    <p:sldId id="293" r:id="rId6"/>
    <p:sldId id="295" r:id="rId7"/>
    <p:sldId id="29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7700-6C43-421A-9042-2A7E54C7B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BD10-720C-4C50-9F3E-CE93CB8EEA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98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64948-D99D-4896-A256-57C900183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7766-03B3-4023-9801-6A0BDE5ECF41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03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4948-D99D-4896-A256-57C900183957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A5FB-84FD-4446-A1F6-682ADC1FBB9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44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7766-03B3-4023-9801-6A0BDE5ECF41}" type="datetimeFigureOut">
              <a:rPr lang="es-ES" smtClean="0"/>
              <a:pPr/>
              <a:t>04/01/2021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5F30-0CD2-4D01-9335-CD50DEF94C5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99"/>
            <a:ext cx="9144000" cy="69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8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4825" y="1962150"/>
            <a:ext cx="3946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>
                <a:latin typeface="Arial Black" panose="020B0A04020102020204" pitchFamily="34" charset="0"/>
              </a:rPr>
              <a:t>BOLETÍN  TUTELAS</a:t>
            </a:r>
          </a:p>
          <a:p>
            <a:pPr algn="ctr"/>
            <a:r>
              <a:rPr lang="es-CO" sz="3600" dirty="0">
                <a:latin typeface="Arial Black" panose="020B0A04020102020204" pitchFamily="34" charset="0"/>
              </a:rPr>
              <a:t>NOVIEMBRE 2020</a:t>
            </a:r>
            <a:endParaRPr lang="es-ES" sz="3600" dirty="0">
              <a:latin typeface="Arial Black" panose="020B0A040201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36784" y="578935"/>
            <a:ext cx="212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OFICINA JURÍDICA 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7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Noviembre</a:t>
            </a:r>
            <a:endParaRPr lang="es-CO" sz="2400" dirty="0"/>
          </a:p>
        </p:txBody>
      </p:sp>
      <p:sp>
        <p:nvSpPr>
          <p:cNvPr id="15" name="14 Rectángulo"/>
          <p:cNvSpPr/>
          <p:nvPr/>
        </p:nvSpPr>
        <p:spPr>
          <a:xfrm>
            <a:off x="896001" y="1425387"/>
            <a:ext cx="7190071" cy="32464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1" dirty="0">
                <a:solidFill>
                  <a:srgbClr val="008E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Ampliación de protección a derechos colectivos a través de la acción de tutela </a:t>
            </a:r>
          </a:p>
          <a:p>
            <a:pPr algn="just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Corte Constitucional, en reiterada jurisprudencia, ha enfatizado que la acción de tutela es viable para reclamar la protección de derechos colectivos conexos con un derecho fundamenta cuando:</a:t>
            </a:r>
          </a:p>
          <a:p>
            <a:pPr algn="just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trámite de la acción popular ha tardado un tiempo considerable.</a:t>
            </a:r>
          </a:p>
          <a:p>
            <a:pPr algn="just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Se han incumplido las órdenes adoptadas en la sentencia emitida por el juez popular.</a:t>
            </a:r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7590CA-4D34-41E6-A628-F549A9BB87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2" t="40783" r="37351" b="38299"/>
          <a:stretch/>
        </p:blipFill>
        <p:spPr>
          <a:xfrm>
            <a:off x="3184264" y="4491317"/>
            <a:ext cx="2775471" cy="17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Noviembre</a:t>
            </a:r>
            <a:endParaRPr lang="es-CO" sz="2400" dirty="0"/>
          </a:p>
        </p:txBody>
      </p:sp>
      <p:sp>
        <p:nvSpPr>
          <p:cNvPr id="15" name="14 Rectángulo"/>
          <p:cNvSpPr/>
          <p:nvPr/>
        </p:nvSpPr>
        <p:spPr>
          <a:xfrm>
            <a:off x="895148" y="1183907"/>
            <a:ext cx="7199698" cy="4581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pesar de alegar la violación simultánea de derechos fundamentales y colectivos, se evidencia una vulneración del derecho fundamental independiente del derecho colectivo.</a:t>
            </a:r>
          </a:p>
          <a:p>
            <a:pPr algn="just"/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CO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Existe necesidad de ofrecer una respuesta judicial eficaz por la presencia de sujetos de especial protección constitucional.</a:t>
            </a:r>
          </a:p>
          <a:p>
            <a:pPr algn="just">
              <a:buFont typeface="Wingdings" pitchFamily="2" charset="2"/>
              <a:buChar char="ü"/>
            </a:pP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s-CO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C:\Users\jrodri03\Desktop\JHAYDY RODPA\IMAGENES PARA DIAPOSITIVAS\images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0390" y="3694595"/>
            <a:ext cx="4203220" cy="1979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Noviembre</a:t>
            </a:r>
            <a:endParaRPr lang="es-CO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8261" y="1337911"/>
          <a:ext cx="7883094" cy="4004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74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628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INSTANCIA JUDICIAL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ACCIONANTE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ACCIONADO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PRETENSIÓN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FECHA NOTIFICACIÓN DE TUTELA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FALLO PRIMERA INSTANCIA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4918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Juzgado Segundo Promiscuo de Familia del Circuito del Espinal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Jorge Enrique Suarez Lozano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Nación - Ministerio de Defensa - INDUMIL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Solicita se ampare el derecho fundamental de petición, contenido en el artículo 23 de la Constitución Política.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19 de noviembre de 2020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Pendiente de fallo.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56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Juzgado Segundo Promiscuo de Familia del Circuito Santander de Quilichao - Cauca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Víctor Manuel Ortiz Díaz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INDUMIL - Jefe de Estado Mayor - Segundo Comandante de la Tercera Brigada del Ejercito Nacional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Solicita se ampare el derecho fundamental de petición.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20 de noviembre de 2020</a:t>
                      </a:r>
                    </a:p>
                    <a:p>
                      <a:pPr algn="ctr"/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Pendiente de fallo.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Noviembre</a:t>
            </a:r>
            <a:endParaRPr lang="es-CO" sz="2400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8261" y="1328286"/>
          <a:ext cx="7883094" cy="3391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31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853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INSTANCIA JUDICIAL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ACCIONANTE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ACCIONADO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PRETENSIÓN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FECHA NOTIFICACIÓN DE TUTELA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latin typeface="Arial" pitchFamily="34" charset="0"/>
                          <a:cs typeface="Arial" pitchFamily="34" charset="0"/>
                        </a:rPr>
                        <a:t>FALLO PRIMERA INSTANCIA</a:t>
                      </a:r>
                      <a:endParaRPr lang="es-E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6132"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Juzgado</a:t>
                      </a:r>
                      <a:r>
                        <a:rPr lang="es-CO" sz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Segundo Promiscuo de Familia de Sogamoso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Andrea Cristina Rosas Lopez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COLPENSIONES - vinculado INDUMIL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latin typeface="Arial" pitchFamily="34" charset="0"/>
                          <a:cs typeface="Arial" pitchFamily="34" charset="0"/>
                        </a:rPr>
                        <a:t>Solicita se tutelen los derechos fundamentales a la igualdad ante la ley, a la igualdad, al mínimo vital, protección especial a las personas inválidas con deterioro en su salud, conexos con la vida misma.</a:t>
                      </a:r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23 de noviembre de 2020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Arial" pitchFamily="34" charset="0"/>
                          <a:cs typeface="Arial" pitchFamily="34" charset="0"/>
                        </a:rPr>
                        <a:t>Pendiente de fallo.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161365"/>
            <a:ext cx="8048625" cy="76648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latin typeface="Arial Black" panose="020B0A04020102020204" pitchFamily="34" charset="0"/>
              </a:rPr>
              <a:t>Boletín Tutelas Noviembre</a:t>
            </a:r>
            <a:endParaRPr lang="es-CO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8147" y="1062318"/>
            <a:ext cx="7498080" cy="4924596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O" sz="6000" b="1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  <a:p>
            <a:pPr marL="0" indent="0" algn="ctr">
              <a:buNone/>
            </a:pPr>
            <a:endParaRPr lang="es-CO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FFFF5C-D04A-439C-8DD2-15179B304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7" t="31501" r="27939" b="26664"/>
          <a:stretch/>
        </p:blipFill>
        <p:spPr>
          <a:xfrm>
            <a:off x="2577022" y="3348317"/>
            <a:ext cx="3980330" cy="286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30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2389</TotalTime>
  <Words>325</Words>
  <Application>Microsoft Office PowerPoint</Application>
  <PresentationFormat>Presentación en pantalla (4:3)</PresentationFormat>
  <Paragraphs>63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Wingdings</vt:lpstr>
      <vt:lpstr>Tema de Office</vt:lpstr>
      <vt:lpstr>Diseño personalizado</vt:lpstr>
      <vt:lpstr>Presentación de PowerPoint</vt:lpstr>
      <vt:lpstr>Boletín Tutelas Noviembre</vt:lpstr>
      <vt:lpstr>Boletín Tutelas Noviembre</vt:lpstr>
      <vt:lpstr>Boletín Tutelas Noviembre</vt:lpstr>
      <vt:lpstr>Boletín Tutelas Noviembre</vt:lpstr>
      <vt:lpstr>Boletín Tutelas Noviembre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Carlos Ramirez Fajardo</dc:creator>
  <cp:lastModifiedBy>INDUMIL</cp:lastModifiedBy>
  <cp:revision>220</cp:revision>
  <dcterms:created xsi:type="dcterms:W3CDTF">2020-09-02T14:22:44Z</dcterms:created>
  <dcterms:modified xsi:type="dcterms:W3CDTF">2021-01-04T14:28:18Z</dcterms:modified>
</cp:coreProperties>
</file>