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7" r:id="rId2"/>
    <p:sldId id="273" r:id="rId3"/>
    <p:sldId id="27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2639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12"/>
    <p:restoredTop sz="94631"/>
  </p:normalViewPr>
  <p:slideViewPr>
    <p:cSldViewPr snapToGrid="0" snapToObjects="1">
      <p:cViewPr varScale="1">
        <p:scale>
          <a:sx n="101" d="100"/>
          <a:sy n="101" d="100"/>
        </p:scale>
        <p:origin x="-102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180BC-4EFC-2149-B612-5A6AF9F19CC4}" type="datetimeFigureOut">
              <a:rPr lang="es-ES_tradnl" smtClean="0"/>
              <a:pPr/>
              <a:t>09/06/2020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02E42-9E40-5E4F-859F-586EDF0E36E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680621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53E4-59E2-1249-8962-604E851EF452}" type="datetimeFigureOut">
              <a:rPr lang="es-ES_tradnl" smtClean="0"/>
              <a:pPr/>
              <a:t>09/06/2020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6C6-7192-A04B-AAD4-AC5F4B1DD0E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76141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53E4-59E2-1249-8962-604E851EF452}" type="datetimeFigureOut">
              <a:rPr lang="es-ES_tradnl" smtClean="0"/>
              <a:pPr/>
              <a:t>09/06/2020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6C6-7192-A04B-AAD4-AC5F4B1DD0E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2108664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53E4-59E2-1249-8962-604E851EF452}" type="datetimeFigureOut">
              <a:rPr lang="es-ES_tradnl" smtClean="0"/>
              <a:pPr/>
              <a:t>09/06/2020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6C6-7192-A04B-AAD4-AC5F4B1DD0E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402057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53E4-59E2-1249-8962-604E851EF452}" type="datetimeFigureOut">
              <a:rPr lang="es-ES_tradnl" smtClean="0"/>
              <a:pPr/>
              <a:t>09/06/2020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6C6-7192-A04B-AAD4-AC5F4B1DD0E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425850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53E4-59E2-1249-8962-604E851EF452}" type="datetimeFigureOut">
              <a:rPr lang="es-ES_tradnl" smtClean="0"/>
              <a:pPr/>
              <a:t>09/06/2020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6C6-7192-A04B-AAD4-AC5F4B1DD0E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90361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53E4-59E2-1249-8962-604E851EF452}" type="datetimeFigureOut">
              <a:rPr lang="es-ES_tradnl" smtClean="0"/>
              <a:pPr/>
              <a:t>09/06/2020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6C6-7192-A04B-AAD4-AC5F4B1DD0E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4424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53E4-59E2-1249-8962-604E851EF452}" type="datetimeFigureOut">
              <a:rPr lang="es-ES_tradnl" smtClean="0"/>
              <a:pPr/>
              <a:t>09/06/2020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6C6-7192-A04B-AAD4-AC5F4B1DD0E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8238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53E4-59E2-1249-8962-604E851EF452}" type="datetimeFigureOut">
              <a:rPr lang="es-ES_tradnl" smtClean="0"/>
              <a:pPr/>
              <a:t>09/06/2020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6C6-7192-A04B-AAD4-AC5F4B1DD0E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49048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53E4-59E2-1249-8962-604E851EF452}" type="datetimeFigureOut">
              <a:rPr lang="es-ES_tradnl" smtClean="0"/>
              <a:pPr/>
              <a:t>09/06/2020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6C6-7192-A04B-AAD4-AC5F4B1DD0E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35849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53E4-59E2-1249-8962-604E851EF452}" type="datetimeFigureOut">
              <a:rPr lang="es-ES_tradnl" smtClean="0"/>
              <a:pPr/>
              <a:t>09/06/2020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6C6-7192-A04B-AAD4-AC5F4B1DD0E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41672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53E4-59E2-1249-8962-604E851EF452}" type="datetimeFigureOut">
              <a:rPr lang="es-ES_tradnl" smtClean="0"/>
              <a:pPr/>
              <a:t>09/06/2020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6C6-7192-A04B-AAD4-AC5F4B1DD0E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4256825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253E4-59E2-1249-8962-604E851EF452}" type="datetimeFigureOut">
              <a:rPr lang="es-ES_tradnl" smtClean="0"/>
              <a:pPr/>
              <a:t>09/06/2020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F96C6-7192-A04B-AAD4-AC5F4B1DD0E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200634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12862" y="1449421"/>
            <a:ext cx="5312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BOLETÍN INFORMATIVO: </a:t>
            </a:r>
          </a:p>
          <a:p>
            <a:pPr algn="ctr"/>
            <a:r>
              <a:rPr lang="es-C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CORONAVIRUS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304802" y="2894030"/>
            <a:ext cx="57268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Oficina Jurídica</a:t>
            </a:r>
          </a:p>
          <a:p>
            <a:r>
              <a:rPr lang="es-C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	08 de junio 2020</a:t>
            </a:r>
          </a:p>
          <a:p>
            <a:endParaRPr lang="es-CO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12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42997" y="1791094"/>
            <a:ext cx="32347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u="sng" dirty="0" smtClean="0"/>
              <a:t>NUEVOS ALIVIOS PARA PAGO DE IMPUESTOS Y COMPARENDOS</a:t>
            </a:r>
            <a:endParaRPr lang="es-CO" sz="2000" b="1" u="sng" dirty="0"/>
          </a:p>
        </p:txBody>
      </p:sp>
      <p:sp>
        <p:nvSpPr>
          <p:cNvPr id="4" name="3 Rectángulo"/>
          <p:cNvSpPr/>
          <p:nvPr/>
        </p:nvSpPr>
        <p:spPr>
          <a:xfrm>
            <a:off x="4211960" y="914958"/>
            <a:ext cx="4243883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Con motivo de la emergencia sanitaria, la alcaldía 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de Bogotá dio 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nuevos plazos y posibilidad de pagar a cuotas varias de las obligaciones de los ciudadanos. Así, se busca ofrecer alternativas de pago y, además, garantizar que la ciudad reciba recursos necesarios para su desarrollo.</a:t>
            </a:r>
            <a:endParaRPr lang="es-CO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AutoShape 2" descr="Es el momento, acójase al impuesto de normalización tributari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00" name="AutoShape 4" descr="Es el momento, acójase al impuesto de normalización tributari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3272377"/>
            <a:ext cx="3617418" cy="25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232" y="914400"/>
            <a:ext cx="8521830" cy="485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 rot="10800000" flipV="1">
            <a:off x="631595" y="5926862"/>
            <a:ext cx="325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 smtClean="0"/>
              <a:t>FUENTE: Publicación en el periódico EL TIEMPO, el 07 de junio de 2020 </a:t>
            </a:r>
            <a:endParaRPr lang="es-ES" sz="1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5230</TotalTime>
  <Words>81</Words>
  <Application>Microsoft Office PowerPoint</Application>
  <PresentationFormat>Presentación en pantalla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Office Theme</vt:lpstr>
      <vt:lpstr>Diapositiva 1</vt:lpstr>
      <vt:lpstr>Diapositiva 2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Felipe Maya</dc:creator>
  <cp:lastModifiedBy>oramirez</cp:lastModifiedBy>
  <cp:revision>296</cp:revision>
  <dcterms:created xsi:type="dcterms:W3CDTF">2018-06-07T12:55:37Z</dcterms:created>
  <dcterms:modified xsi:type="dcterms:W3CDTF">2020-06-09T12:48:36Z</dcterms:modified>
</cp:coreProperties>
</file>