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64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0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18/02/2022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862" y="1022265"/>
            <a:ext cx="5489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latin typeface="Arial" panose="020B0604020202020204" pitchFamily="34" charset="0"/>
                <a:cs typeface="Arial" panose="020B0604020202020204" pitchFamily="34" charset="0"/>
              </a:rPr>
              <a:t>OFICINA DE PLANEACIÓN Y GESTIÓN INTEGRAL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9100" y="2459503"/>
            <a:ext cx="626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/>
              <a:t>CUADRO DE MANDO ESTRATÉGICO </a:t>
            </a:r>
            <a:r>
              <a:rPr lang="es-CO" sz="4000" b="1" dirty="0" smtClean="0"/>
              <a:t>2021</a:t>
            </a:r>
            <a:endParaRPr lang="es-ES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9" y="-57780"/>
            <a:ext cx="11801701" cy="69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2" y="635343"/>
            <a:ext cx="11769976" cy="55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-35506"/>
            <a:ext cx="8416436" cy="68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2" y="481904"/>
            <a:ext cx="11769976" cy="58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156</TotalTime>
  <Words>11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Luis Alejandro Polania Silva</cp:lastModifiedBy>
  <cp:revision>26</cp:revision>
  <dcterms:created xsi:type="dcterms:W3CDTF">2021-07-07T17:06:09Z</dcterms:created>
  <dcterms:modified xsi:type="dcterms:W3CDTF">2022-02-18T15:32:40Z</dcterms:modified>
</cp:coreProperties>
</file>